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0210" name="WordArt 2"/>
          <p:cNvSpPr/>
          <p:nvPr/>
        </p:nvSpPr>
        <p:spPr>
          <a:xfrm>
            <a:off x="4368800" y="1773238"/>
            <a:ext cx="4176713" cy="28257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107763" dir="18900000" algn="ctr" rotWithShape="0">
                    <a:srgbClr val="000099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Revision 1</a:t>
            </a:r>
            <a:endParaRPr lang="zh-CN" altLang="en-US" sz="360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107763" dir="18900000" algn="ctr" rotWithShape="0">
                  <a:srgbClr val="000099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60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107763" dir="18900000" algn="ctr" rotWithShape="0">
                    <a:srgbClr val="000099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Story Time</a:t>
            </a:r>
            <a:endParaRPr lang="zh-CN" altLang="en-US" sz="360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107763" dir="18900000" algn="ctr" rotWithShape="0">
                  <a:srgbClr val="000099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9426" name="Picture 2" descr="rj00042_看图王"/>
          <p:cNvPicPr>
            <a:picLocks noChangeAspect="1"/>
          </p:cNvPicPr>
          <p:nvPr/>
        </p:nvPicPr>
        <p:blipFill>
          <a:blip r:embed="rId1"/>
          <a:srcRect l="49266" t="62000" r="6808" b="22186"/>
          <a:stretch>
            <a:fillRect/>
          </a:stretch>
        </p:blipFill>
        <p:spPr>
          <a:xfrm>
            <a:off x="1704975" y="1052513"/>
            <a:ext cx="2913063" cy="1512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9427" name="Picture 3" descr="rj00042_看图王"/>
          <p:cNvPicPr>
            <a:picLocks noChangeAspect="1"/>
          </p:cNvPicPr>
          <p:nvPr/>
        </p:nvPicPr>
        <p:blipFill>
          <a:blip r:embed="rId1"/>
          <a:srcRect l="6915" t="61537" r="55995" b="22945"/>
          <a:stretch>
            <a:fillRect/>
          </a:stretch>
        </p:blipFill>
        <p:spPr>
          <a:xfrm>
            <a:off x="7032625" y="5013325"/>
            <a:ext cx="2387600" cy="1439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9428" name="Picture 4" descr="rj00042_看图王"/>
          <p:cNvPicPr>
            <a:picLocks noChangeAspect="1"/>
          </p:cNvPicPr>
          <p:nvPr/>
        </p:nvPicPr>
        <p:blipFill>
          <a:blip r:embed="rId1"/>
          <a:srcRect l="10788" t="47815" r="44513" b="37926"/>
          <a:stretch>
            <a:fillRect/>
          </a:stretch>
        </p:blipFill>
        <p:spPr>
          <a:xfrm>
            <a:off x="1631950" y="5445125"/>
            <a:ext cx="3130550" cy="1441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9429" name="Picture 5" descr="rj00042_看图王"/>
          <p:cNvPicPr>
            <a:picLocks noChangeAspect="1"/>
          </p:cNvPicPr>
          <p:nvPr/>
        </p:nvPicPr>
        <p:blipFill>
          <a:blip r:embed="rId1"/>
          <a:srcRect l="6328" t="30037" r="56128" b="55649"/>
          <a:stretch>
            <a:fillRect/>
          </a:stretch>
        </p:blipFill>
        <p:spPr>
          <a:xfrm>
            <a:off x="7105650" y="2278063"/>
            <a:ext cx="2355850" cy="1295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9430" name="Picture 6" descr="rj00042_看图王"/>
          <p:cNvPicPr>
            <a:picLocks noChangeAspect="1"/>
          </p:cNvPicPr>
          <p:nvPr/>
        </p:nvPicPr>
        <p:blipFill>
          <a:blip r:embed="rId1"/>
          <a:srcRect l="11642" t="14168" r="43898" b="72148"/>
          <a:stretch>
            <a:fillRect/>
          </a:stretch>
        </p:blipFill>
        <p:spPr>
          <a:xfrm>
            <a:off x="1704975" y="2636838"/>
            <a:ext cx="2917825" cy="1295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9431" name="Picture 7" descr="rj00042_看图王"/>
          <p:cNvPicPr>
            <a:picLocks noChangeAspect="1"/>
          </p:cNvPicPr>
          <p:nvPr/>
        </p:nvPicPr>
        <p:blipFill>
          <a:blip r:embed="rId1"/>
          <a:srcRect l="57117" t="7668" r="3151" b="71796"/>
          <a:stretch>
            <a:fillRect/>
          </a:stretch>
        </p:blipFill>
        <p:spPr>
          <a:xfrm>
            <a:off x="7032625" y="549275"/>
            <a:ext cx="2028825" cy="151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9432" name="Picture 8" descr="rj00042_看图王"/>
          <p:cNvPicPr>
            <a:picLocks noChangeAspect="1"/>
          </p:cNvPicPr>
          <p:nvPr/>
        </p:nvPicPr>
        <p:blipFill>
          <a:blip r:embed="rId1"/>
          <a:srcRect l="49106" t="29944" r="5099" b="56538"/>
          <a:stretch>
            <a:fillRect/>
          </a:stretch>
        </p:blipFill>
        <p:spPr>
          <a:xfrm>
            <a:off x="1631950" y="3933825"/>
            <a:ext cx="3214688" cy="1368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9433" name="Picture 9" descr="rj00042_看图王"/>
          <p:cNvPicPr>
            <a:picLocks noChangeAspect="1"/>
          </p:cNvPicPr>
          <p:nvPr/>
        </p:nvPicPr>
        <p:blipFill>
          <a:blip r:embed="rId1"/>
          <a:srcRect l="55515" t="44815" r="2856" b="43352"/>
          <a:stretch>
            <a:fillRect/>
          </a:stretch>
        </p:blipFill>
        <p:spPr>
          <a:xfrm>
            <a:off x="7105650" y="3860800"/>
            <a:ext cx="2282825" cy="936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9434" name="Text Box 10"/>
          <p:cNvSpPr txBox="1"/>
          <p:nvPr/>
        </p:nvSpPr>
        <p:spPr>
          <a:xfrm>
            <a:off x="1847850" y="260350"/>
            <a:ext cx="3744913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连一连.</a:t>
            </a:r>
            <a:endParaRPr lang="zh-CN" altLang="en-US" sz="4000" b="1" dirty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2299" name="Line 11"/>
          <p:cNvSpPr/>
          <p:nvPr/>
        </p:nvSpPr>
        <p:spPr>
          <a:xfrm>
            <a:off x="4656138" y="2060575"/>
            <a:ext cx="2592387" cy="388937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0" name="Line 12"/>
          <p:cNvSpPr/>
          <p:nvPr/>
        </p:nvSpPr>
        <p:spPr>
          <a:xfrm flipV="1">
            <a:off x="4854575" y="1684338"/>
            <a:ext cx="2305050" cy="180022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2301" name="Line 13"/>
          <p:cNvSpPr/>
          <p:nvPr/>
        </p:nvSpPr>
        <p:spPr>
          <a:xfrm flipV="1">
            <a:off x="4872038" y="2781300"/>
            <a:ext cx="2305050" cy="180022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2302" name="Line 14"/>
          <p:cNvSpPr/>
          <p:nvPr/>
        </p:nvSpPr>
        <p:spPr>
          <a:xfrm flipV="1">
            <a:off x="4800600" y="4294188"/>
            <a:ext cx="2305050" cy="180022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</p:spPr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0450" name="Picture 2" descr="rj00042_看图王"/>
          <p:cNvPicPr>
            <a:picLocks noChangeAspect="1"/>
          </p:cNvPicPr>
          <p:nvPr/>
        </p:nvPicPr>
        <p:blipFill>
          <a:blip r:embed="rId1"/>
          <a:srcRect l="57841" t="80199" r="8673" b="8528"/>
          <a:stretch>
            <a:fillRect/>
          </a:stretch>
        </p:blipFill>
        <p:spPr>
          <a:xfrm>
            <a:off x="6961188" y="4365625"/>
            <a:ext cx="3611562" cy="2355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0451" name="Picture 3" descr="rj00042_看图王"/>
          <p:cNvPicPr>
            <a:picLocks noChangeAspect="1"/>
          </p:cNvPicPr>
          <p:nvPr/>
        </p:nvPicPr>
        <p:blipFill>
          <a:blip r:embed="rId1"/>
          <a:srcRect l="12946" t="80293" r="44690" b="7765"/>
          <a:stretch>
            <a:fillRect/>
          </a:stretch>
        </p:blipFill>
        <p:spPr>
          <a:xfrm>
            <a:off x="1847850" y="476250"/>
            <a:ext cx="4568825" cy="2663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0452" name="Picture 4" descr="rj00042_看图王"/>
          <p:cNvPicPr>
            <a:picLocks noChangeAspect="1"/>
          </p:cNvPicPr>
          <p:nvPr/>
        </p:nvPicPr>
        <p:blipFill>
          <a:blip r:embed="rId1"/>
          <a:srcRect l="10788" t="47815" r="44513" b="37926"/>
          <a:stretch>
            <a:fillRect/>
          </a:stretch>
        </p:blipFill>
        <p:spPr>
          <a:xfrm>
            <a:off x="6527800" y="549275"/>
            <a:ext cx="3913188" cy="28082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0453" name="Picture 5" descr="rj00042_看图王"/>
          <p:cNvPicPr>
            <a:picLocks noChangeAspect="1"/>
          </p:cNvPicPr>
          <p:nvPr/>
        </p:nvPicPr>
        <p:blipFill>
          <a:blip r:embed="rId1"/>
          <a:srcRect l="55515" t="44815" r="2856" b="43352"/>
          <a:stretch>
            <a:fillRect/>
          </a:stretch>
        </p:blipFill>
        <p:spPr>
          <a:xfrm>
            <a:off x="1776413" y="4581525"/>
            <a:ext cx="4919662" cy="201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Line 6"/>
          <p:cNvSpPr/>
          <p:nvPr/>
        </p:nvSpPr>
        <p:spPr>
          <a:xfrm>
            <a:off x="4873625" y="3141663"/>
            <a:ext cx="2808288" cy="136842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3319" name="Line 7"/>
          <p:cNvSpPr/>
          <p:nvPr/>
        </p:nvSpPr>
        <p:spPr>
          <a:xfrm flipH="1">
            <a:off x="5305425" y="2709863"/>
            <a:ext cx="2663825" cy="201612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</p:spPr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1474" name="Picture 2" descr="rj00043_看图王"/>
          <p:cNvPicPr>
            <a:picLocks noChangeAspect="1"/>
          </p:cNvPicPr>
          <p:nvPr/>
        </p:nvPicPr>
        <p:blipFill>
          <a:blip r:embed="rId1"/>
          <a:srcRect l="12796" t="5063" r="44545" b="83652"/>
          <a:stretch>
            <a:fillRect/>
          </a:stretch>
        </p:blipFill>
        <p:spPr>
          <a:xfrm>
            <a:off x="1847850" y="3717925"/>
            <a:ext cx="4187825" cy="2663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1475" name="Picture 3" descr="rj00043_看图王"/>
          <p:cNvPicPr>
            <a:picLocks noChangeAspect="1"/>
          </p:cNvPicPr>
          <p:nvPr/>
        </p:nvPicPr>
        <p:blipFill>
          <a:blip r:embed="rId1"/>
          <a:srcRect l="7964" t="18890" r="56667" b="67508"/>
          <a:stretch>
            <a:fillRect/>
          </a:stretch>
        </p:blipFill>
        <p:spPr>
          <a:xfrm>
            <a:off x="7032625" y="4581525"/>
            <a:ext cx="3570288" cy="2087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1476" name="Picture 4" descr="rj00043_看图王"/>
          <p:cNvPicPr>
            <a:picLocks noChangeAspect="1"/>
          </p:cNvPicPr>
          <p:nvPr/>
        </p:nvPicPr>
        <p:blipFill>
          <a:blip r:embed="rId1"/>
          <a:srcRect l="50569" t="18910" r="6573" b="69295"/>
          <a:stretch>
            <a:fillRect/>
          </a:stretch>
        </p:blipFill>
        <p:spPr>
          <a:xfrm>
            <a:off x="1776413" y="908050"/>
            <a:ext cx="4319587" cy="2568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1477" name="Picture 5" descr="rj00043_看图王"/>
          <p:cNvPicPr>
            <a:picLocks noChangeAspect="1"/>
          </p:cNvPicPr>
          <p:nvPr/>
        </p:nvPicPr>
        <p:blipFill>
          <a:blip r:embed="rId1"/>
          <a:srcRect l="58211" t="5063" r="5688" b="84106"/>
          <a:stretch>
            <a:fillRect/>
          </a:stretch>
        </p:blipFill>
        <p:spPr>
          <a:xfrm>
            <a:off x="7105650" y="692150"/>
            <a:ext cx="3543300" cy="26654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2" name="Line 6"/>
          <p:cNvSpPr/>
          <p:nvPr/>
        </p:nvSpPr>
        <p:spPr>
          <a:xfrm flipH="1">
            <a:off x="6024563" y="2420938"/>
            <a:ext cx="1223962" cy="2087562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</p:spPr>
      </p:sp>
      <p:sp>
        <p:nvSpPr>
          <p:cNvPr id="14343" name="Line 7"/>
          <p:cNvSpPr/>
          <p:nvPr/>
        </p:nvSpPr>
        <p:spPr>
          <a:xfrm>
            <a:off x="6024563" y="2781300"/>
            <a:ext cx="1296987" cy="2089150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</p:spPr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2498" name="Picture 2" descr="rj00042_看图王"/>
          <p:cNvPicPr>
            <a:picLocks noChangeAspect="1"/>
          </p:cNvPicPr>
          <p:nvPr/>
        </p:nvPicPr>
        <p:blipFill>
          <a:blip r:embed="rId1"/>
          <a:srcRect l="49266" t="62000" r="6808" b="22186"/>
          <a:stretch>
            <a:fillRect/>
          </a:stretch>
        </p:blipFill>
        <p:spPr>
          <a:xfrm>
            <a:off x="2424113" y="765175"/>
            <a:ext cx="2913062" cy="15128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2499" name="Picture 3" descr="rj00042_看图王"/>
          <p:cNvPicPr>
            <a:picLocks noChangeAspect="1"/>
          </p:cNvPicPr>
          <p:nvPr/>
        </p:nvPicPr>
        <p:blipFill>
          <a:blip r:embed="rId1"/>
          <a:srcRect l="11642" t="14168" r="43898" b="72148"/>
          <a:stretch>
            <a:fillRect/>
          </a:stretch>
        </p:blipFill>
        <p:spPr>
          <a:xfrm>
            <a:off x="2463800" y="2349500"/>
            <a:ext cx="2917825" cy="1295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2500" name="Picture 4" descr="rj00042_看图王"/>
          <p:cNvPicPr>
            <a:picLocks noChangeAspect="1"/>
          </p:cNvPicPr>
          <p:nvPr/>
        </p:nvPicPr>
        <p:blipFill>
          <a:blip r:embed="rId1"/>
          <a:srcRect l="49106" t="29944" r="5099" b="56538"/>
          <a:stretch>
            <a:fillRect/>
          </a:stretch>
        </p:blipFill>
        <p:spPr>
          <a:xfrm>
            <a:off x="2424113" y="3789363"/>
            <a:ext cx="3214687" cy="1368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2501" name="Picture 5" descr="rj00042_看图王"/>
          <p:cNvPicPr>
            <a:picLocks noChangeAspect="1"/>
          </p:cNvPicPr>
          <p:nvPr/>
        </p:nvPicPr>
        <p:blipFill>
          <a:blip r:embed="rId1"/>
          <a:srcRect l="10788" t="47815" r="44513" b="37926"/>
          <a:stretch>
            <a:fillRect/>
          </a:stretch>
        </p:blipFill>
        <p:spPr>
          <a:xfrm>
            <a:off x="2393950" y="5302250"/>
            <a:ext cx="3130550" cy="1439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2502" name="Picture 6" descr="rj00042_看图王"/>
          <p:cNvPicPr>
            <a:picLocks noChangeAspect="1"/>
          </p:cNvPicPr>
          <p:nvPr/>
        </p:nvPicPr>
        <p:blipFill>
          <a:blip r:embed="rId1"/>
          <a:srcRect l="12946" t="80293" r="44690" b="7765"/>
          <a:stretch>
            <a:fillRect/>
          </a:stretch>
        </p:blipFill>
        <p:spPr>
          <a:xfrm>
            <a:off x="7032625" y="2643188"/>
            <a:ext cx="3241675" cy="1944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2503" name="Picture 7" descr="rj00043_看图王"/>
          <p:cNvPicPr>
            <a:picLocks noChangeAspect="1"/>
          </p:cNvPicPr>
          <p:nvPr/>
        </p:nvPicPr>
        <p:blipFill>
          <a:blip r:embed="rId2"/>
          <a:srcRect l="12796" t="5063" r="44545" b="83652"/>
          <a:stretch>
            <a:fillRect/>
          </a:stretch>
        </p:blipFill>
        <p:spPr>
          <a:xfrm>
            <a:off x="7032625" y="549275"/>
            <a:ext cx="3168650" cy="201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2504" name="Picture 8" descr="rj00043_看图王"/>
          <p:cNvPicPr>
            <a:picLocks noChangeAspect="1"/>
          </p:cNvPicPr>
          <p:nvPr/>
        </p:nvPicPr>
        <p:blipFill>
          <a:blip r:embed="rId2"/>
          <a:srcRect l="50569" t="18910" r="6573" b="69295"/>
          <a:stretch>
            <a:fillRect/>
          </a:stretch>
        </p:blipFill>
        <p:spPr>
          <a:xfrm>
            <a:off x="7024688" y="4675188"/>
            <a:ext cx="3214687" cy="1962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2505" name="Text Box 9"/>
          <p:cNvSpPr txBox="1"/>
          <p:nvPr/>
        </p:nvSpPr>
        <p:spPr>
          <a:xfrm>
            <a:off x="1847850" y="117475"/>
            <a:ext cx="389096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给下列图片排序.</a:t>
            </a:r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5370" name="正圆 183"/>
          <p:cNvSpPr/>
          <p:nvPr/>
        </p:nvSpPr>
        <p:spPr>
          <a:xfrm>
            <a:off x="9667875" y="4725988"/>
            <a:ext cx="647700" cy="79216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7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5371" name="正圆 183"/>
          <p:cNvSpPr/>
          <p:nvPr/>
        </p:nvSpPr>
        <p:spPr>
          <a:xfrm>
            <a:off x="9480550" y="549275"/>
            <a:ext cx="647700" cy="790575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6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5372" name="正圆 183"/>
          <p:cNvSpPr/>
          <p:nvPr/>
        </p:nvSpPr>
        <p:spPr>
          <a:xfrm>
            <a:off x="9625013" y="2708275"/>
            <a:ext cx="647700" cy="792163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5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5373" name="正圆 183"/>
          <p:cNvSpPr/>
          <p:nvPr/>
        </p:nvSpPr>
        <p:spPr>
          <a:xfrm>
            <a:off x="4810125" y="5302250"/>
            <a:ext cx="647700" cy="790575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4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5374" name="正圆 183"/>
          <p:cNvSpPr/>
          <p:nvPr/>
        </p:nvSpPr>
        <p:spPr>
          <a:xfrm>
            <a:off x="4727575" y="836613"/>
            <a:ext cx="647700" cy="79216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3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5375" name="正圆 183"/>
          <p:cNvSpPr/>
          <p:nvPr/>
        </p:nvSpPr>
        <p:spPr>
          <a:xfrm>
            <a:off x="4810125" y="3860800"/>
            <a:ext cx="647700" cy="792163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2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5376" name="正圆 183"/>
          <p:cNvSpPr/>
          <p:nvPr/>
        </p:nvSpPr>
        <p:spPr>
          <a:xfrm>
            <a:off x="4800600" y="2420938"/>
            <a:ext cx="647700" cy="79216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1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37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70">
                                            <p:txEl>
                                              <p:charRg st="0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0" grpId="0" animBg="1" build="allAtOnce"/>
      <p:bldP spid="15371" grpId="0" bldLvl="0" animBg="1"/>
      <p:bldP spid="15372" grpId="0" bldLvl="0" animBg="1"/>
      <p:bldP spid="15373" grpId="0" bldLvl="0" animBg="1"/>
      <p:bldP spid="15374" grpId="0" bldLvl="0" animBg="1"/>
      <p:bldP spid="15375" grpId="0" bldLvl="0" animBg="1"/>
      <p:bldP spid="15376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63522" name="Picture 2" descr="rj00043_看图王"/>
          <p:cNvPicPr>
            <a:picLocks noChangeAspect="1"/>
          </p:cNvPicPr>
          <p:nvPr/>
        </p:nvPicPr>
        <p:blipFill>
          <a:blip r:embed="rId1"/>
          <a:srcRect l="5901" t="62167" r="7050" b="11203"/>
          <a:stretch>
            <a:fillRect/>
          </a:stretch>
        </p:blipFill>
        <p:spPr>
          <a:xfrm>
            <a:off x="1704975" y="188913"/>
            <a:ext cx="8651875" cy="6553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Text Box 3"/>
          <p:cNvSpPr txBox="1"/>
          <p:nvPr/>
        </p:nvSpPr>
        <p:spPr>
          <a:xfrm>
            <a:off x="3360738" y="1052513"/>
            <a:ext cx="1587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three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Text Box 4"/>
          <p:cNvSpPr txBox="1"/>
          <p:nvPr/>
        </p:nvSpPr>
        <p:spPr>
          <a:xfrm>
            <a:off x="2711450" y="1917700"/>
            <a:ext cx="1589088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lazy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6389" name="Text Box 5"/>
          <p:cNvSpPr txBox="1"/>
          <p:nvPr/>
        </p:nvSpPr>
        <p:spPr>
          <a:xfrm>
            <a:off x="6600825" y="2708275"/>
            <a:ext cx="223202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sticks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6390" name="Text Box 6"/>
          <p:cNvSpPr txBox="1"/>
          <p:nvPr/>
        </p:nvSpPr>
        <p:spPr>
          <a:xfrm>
            <a:off x="7105650" y="3429000"/>
            <a:ext cx="1587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stone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6391" name="Text Box 7"/>
          <p:cNvSpPr txBox="1"/>
          <p:nvPr/>
        </p:nvSpPr>
        <p:spPr>
          <a:xfrm>
            <a:off x="4584700" y="4365625"/>
            <a:ext cx="1587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straw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6392" name="Text Box 8"/>
          <p:cNvSpPr txBox="1"/>
          <p:nvPr/>
        </p:nvSpPr>
        <p:spPr>
          <a:xfrm>
            <a:off x="5737225" y="5157788"/>
            <a:ext cx="15875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stone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6393" name="Text Box 9"/>
          <p:cNvSpPr txBox="1"/>
          <p:nvPr/>
        </p:nvSpPr>
        <p:spPr>
          <a:xfrm>
            <a:off x="6959600" y="6073775"/>
            <a:ext cx="3563938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</a:rPr>
              <a:t>build stone house</a:t>
            </a:r>
            <a:endParaRPr lang="zh-CN" altLang="en-US" sz="28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ldLvl="0"/>
      <p:bldP spid="16388" grpId="0" bldLvl="0"/>
      <p:bldP spid="16389" grpId="0" bldLvl="0"/>
      <p:bldP spid="16390" grpId="0" bldLvl="0"/>
      <p:bldP spid="16391" grpId="0" bldLvl="0"/>
      <p:bldP spid="16392" grpId="0" bldLvl="0"/>
      <p:bldP spid="16393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4546" name="矩形 2"/>
          <p:cNvSpPr/>
          <p:nvPr/>
        </p:nvSpPr>
        <p:spPr>
          <a:xfrm>
            <a:off x="4169569" y="765175"/>
            <a:ext cx="348615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Homework </a:t>
            </a:r>
            <a:endParaRPr lang="zh-CN" altLang="en-US" sz="54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364547" name="TextBox 3"/>
          <p:cNvSpPr/>
          <p:nvPr/>
        </p:nvSpPr>
        <p:spPr>
          <a:xfrm>
            <a:off x="2784475" y="2565400"/>
            <a:ext cx="6840538" cy="1938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1.读一读故事。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  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  <a:p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2. 给家人讲一讲故事。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1234" name="Picture 2" descr="rj00042_看图王"/>
          <p:cNvPicPr>
            <a:picLocks noChangeAspect="1"/>
          </p:cNvPicPr>
          <p:nvPr/>
        </p:nvPicPr>
        <p:blipFill>
          <a:blip r:embed="rId1"/>
          <a:srcRect l="5394" t="2815" r="2963" b="72610"/>
          <a:stretch>
            <a:fillRect/>
          </a:stretch>
        </p:blipFill>
        <p:spPr>
          <a:xfrm>
            <a:off x="1704975" y="63500"/>
            <a:ext cx="8640763" cy="4438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Text Box 3"/>
          <p:cNvSpPr txBox="1"/>
          <p:nvPr/>
        </p:nvSpPr>
        <p:spPr>
          <a:xfrm>
            <a:off x="1920875" y="4508500"/>
            <a:ext cx="8423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How many pigs are there in the story?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0" name="Text Box 4"/>
          <p:cNvSpPr txBox="1"/>
          <p:nvPr/>
        </p:nvSpPr>
        <p:spPr>
          <a:xfrm>
            <a:off x="1992313" y="5157788"/>
            <a:ext cx="2447925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CC00"/>
                </a:solidFill>
                <a:latin typeface="Times New Roman" panose="02020603050405020304" pitchFamily="18" charset="0"/>
              </a:rPr>
              <a:t>Three.</a:t>
            </a:r>
            <a:endParaRPr lang="zh-CN" altLang="en-US" sz="4000" b="1" dirty="0">
              <a:solidFill>
                <a:srgbClr val="00CC00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ldLvl="0"/>
      <p:bldP spid="4100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 Box 2"/>
          <p:cNvSpPr txBox="1"/>
          <p:nvPr/>
        </p:nvSpPr>
        <p:spPr>
          <a:xfrm>
            <a:off x="1920875" y="4508500"/>
            <a:ext cx="8423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Does the lazy pig let the Big Bad Wolf in?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23" name="Text Box 3"/>
          <p:cNvSpPr txBox="1"/>
          <p:nvPr/>
        </p:nvSpPr>
        <p:spPr>
          <a:xfrm>
            <a:off x="1992313" y="5157788"/>
            <a:ext cx="3671887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CC00"/>
                </a:solidFill>
                <a:latin typeface="Times New Roman" panose="02020603050405020304" pitchFamily="18" charset="0"/>
              </a:rPr>
              <a:t>No, he doesn't.</a:t>
            </a:r>
            <a:endParaRPr lang="zh-CN" altLang="en-US" sz="4000" b="1" dirty="0">
              <a:solidFill>
                <a:srgbClr val="00CC00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352260" name="Picture 4" descr="rj00042_看图王"/>
          <p:cNvPicPr>
            <a:picLocks noChangeAspect="1"/>
          </p:cNvPicPr>
          <p:nvPr/>
        </p:nvPicPr>
        <p:blipFill>
          <a:blip r:embed="rId1"/>
          <a:srcRect l="7637" t="28703" r="5661" b="54741"/>
          <a:stretch>
            <a:fillRect/>
          </a:stretch>
        </p:blipFill>
        <p:spPr>
          <a:xfrm>
            <a:off x="1704975" y="261938"/>
            <a:ext cx="8856663" cy="41036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/>
      <p:bldP spid="5123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Text Box 2"/>
          <p:cNvSpPr txBox="1"/>
          <p:nvPr/>
        </p:nvSpPr>
        <p:spPr>
          <a:xfrm>
            <a:off x="1920875" y="4508500"/>
            <a:ext cx="8423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Where does the lazy pig run?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47" name="Text Box 3"/>
          <p:cNvSpPr txBox="1"/>
          <p:nvPr/>
        </p:nvSpPr>
        <p:spPr>
          <a:xfrm>
            <a:off x="1992313" y="5157788"/>
            <a:ext cx="3744912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CC00"/>
                </a:solidFill>
                <a:latin typeface="Times New Roman" panose="02020603050405020304" pitchFamily="18" charset="0"/>
              </a:rPr>
              <a:t>The stick house.</a:t>
            </a:r>
            <a:endParaRPr lang="zh-CN" altLang="en-US" sz="4000" b="1" dirty="0">
              <a:solidFill>
                <a:srgbClr val="00CC00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353284" name="Picture 4" descr="rj00042_看图王"/>
          <p:cNvPicPr>
            <a:picLocks noChangeAspect="1"/>
          </p:cNvPicPr>
          <p:nvPr/>
        </p:nvPicPr>
        <p:blipFill>
          <a:blip r:embed="rId1"/>
          <a:srcRect l="6863" t="45871" r="7983" b="41092"/>
          <a:stretch>
            <a:fillRect/>
          </a:stretch>
        </p:blipFill>
        <p:spPr>
          <a:xfrm>
            <a:off x="1524000" y="0"/>
            <a:ext cx="9144000" cy="3889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/>
      <p:bldP spid="6147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4306" name="Picture 2" descr="rj00042_看图王"/>
          <p:cNvPicPr>
            <a:picLocks noChangeAspect="1"/>
          </p:cNvPicPr>
          <p:nvPr/>
        </p:nvPicPr>
        <p:blipFill>
          <a:blip r:embed="rId1"/>
          <a:srcRect l="7289" t="62370" r="6114" b="21149"/>
          <a:stretch>
            <a:fillRect/>
          </a:stretch>
        </p:blipFill>
        <p:spPr>
          <a:xfrm>
            <a:off x="1524000" y="1125538"/>
            <a:ext cx="8785225" cy="4978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5330" name="Picture 2" descr="rj00042_看图王"/>
          <p:cNvPicPr>
            <a:picLocks noChangeAspect="1"/>
          </p:cNvPicPr>
          <p:nvPr/>
        </p:nvPicPr>
        <p:blipFill>
          <a:blip r:embed="rId1"/>
          <a:srcRect l="8731" t="79407" r="9132" b="6703"/>
          <a:stretch>
            <a:fillRect/>
          </a:stretch>
        </p:blipFill>
        <p:spPr>
          <a:xfrm>
            <a:off x="1631950" y="260350"/>
            <a:ext cx="8859838" cy="4321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Text Box 3"/>
          <p:cNvSpPr txBox="1"/>
          <p:nvPr/>
        </p:nvSpPr>
        <p:spPr>
          <a:xfrm>
            <a:off x="1920875" y="4508500"/>
            <a:ext cx="8423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Does the stick house fall down?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196" name="Text Box 4"/>
          <p:cNvSpPr txBox="1"/>
          <p:nvPr/>
        </p:nvSpPr>
        <p:spPr>
          <a:xfrm>
            <a:off x="1992313" y="5157788"/>
            <a:ext cx="3024187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CC00"/>
                </a:solidFill>
                <a:latin typeface="Times New Roman" panose="02020603050405020304" pitchFamily="18" charset="0"/>
              </a:rPr>
              <a:t>Yes, it does.</a:t>
            </a:r>
            <a:endParaRPr lang="zh-CN" altLang="en-US" sz="4000" b="1" dirty="0">
              <a:solidFill>
                <a:srgbClr val="00CC00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ldLvl="0"/>
      <p:bldP spid="8196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 Box 2"/>
          <p:cNvSpPr txBox="1"/>
          <p:nvPr/>
        </p:nvSpPr>
        <p:spPr>
          <a:xfrm>
            <a:off x="1920875" y="4662488"/>
            <a:ext cx="8423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Is the hard-working pig afraid?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219" name="Text Box 3"/>
          <p:cNvSpPr txBox="1"/>
          <p:nvPr/>
        </p:nvSpPr>
        <p:spPr>
          <a:xfrm>
            <a:off x="1992313" y="5311775"/>
            <a:ext cx="4249737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CC00"/>
                </a:solidFill>
                <a:latin typeface="Times New Roman" panose="02020603050405020304" pitchFamily="18" charset="0"/>
              </a:rPr>
              <a:t>No, he doesn't.</a:t>
            </a:r>
            <a:endParaRPr lang="zh-CN" altLang="en-US" sz="4000" b="1" dirty="0">
              <a:solidFill>
                <a:srgbClr val="00CC00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pic>
        <p:nvPicPr>
          <p:cNvPr id="356356" name="Picture 4" descr="rj00043_看图王"/>
          <p:cNvPicPr>
            <a:picLocks noChangeAspect="1"/>
          </p:cNvPicPr>
          <p:nvPr/>
        </p:nvPicPr>
        <p:blipFill>
          <a:blip r:embed="rId1"/>
          <a:srcRect l="7823" t="3630" r="3632" b="83148"/>
          <a:stretch>
            <a:fillRect/>
          </a:stretch>
        </p:blipFill>
        <p:spPr>
          <a:xfrm>
            <a:off x="1560513" y="117475"/>
            <a:ext cx="8693150" cy="45354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ldLvl="0"/>
      <p:bldP spid="9219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7378" name="Picture 2" descr="rj00043_看图王"/>
          <p:cNvPicPr>
            <a:picLocks noChangeAspect="1"/>
          </p:cNvPicPr>
          <p:nvPr/>
        </p:nvPicPr>
        <p:blipFill>
          <a:blip r:embed="rId1"/>
          <a:srcRect l="6328" t="18074" r="5127" b="66092"/>
          <a:stretch>
            <a:fillRect/>
          </a:stretch>
        </p:blipFill>
        <p:spPr>
          <a:xfrm>
            <a:off x="1524000" y="117475"/>
            <a:ext cx="9144000" cy="4606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Text Box 3"/>
          <p:cNvSpPr txBox="1"/>
          <p:nvPr/>
        </p:nvSpPr>
        <p:spPr>
          <a:xfrm>
            <a:off x="1920875" y="4733925"/>
            <a:ext cx="84232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Does the stone house fall down?</a:t>
            </a:r>
            <a:endParaRPr lang="zh-CN" altLang="en-US" sz="36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44" name="Text Box 4"/>
          <p:cNvSpPr txBox="1"/>
          <p:nvPr/>
        </p:nvSpPr>
        <p:spPr>
          <a:xfrm>
            <a:off x="1992313" y="5383213"/>
            <a:ext cx="3744912" cy="98361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00CC00"/>
                </a:solidFill>
                <a:latin typeface="Times New Roman" panose="02020603050405020304" pitchFamily="18" charset="0"/>
              </a:rPr>
              <a:t>No, it doesn't.</a:t>
            </a:r>
            <a:endParaRPr lang="zh-CN" altLang="en-US" sz="4000" b="1" dirty="0">
              <a:solidFill>
                <a:srgbClr val="00CC00"/>
              </a:solidFill>
              <a:latin typeface="Times New Roman" panose="02020603050405020304" pitchFamily="18" charset="0"/>
            </a:endParaRPr>
          </a:p>
          <a:p>
            <a:endParaRPr lang="zh-CN" altLang="en-US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ldLvl="0"/>
      <p:bldP spid="10244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8402" name="Picture 2" descr="rj00043_看图王"/>
          <p:cNvPicPr>
            <a:picLocks noChangeAspect="1"/>
          </p:cNvPicPr>
          <p:nvPr/>
        </p:nvPicPr>
        <p:blipFill>
          <a:blip r:embed="rId1"/>
          <a:srcRect l="8224" t="34612" r="4753" b="39296"/>
          <a:stretch>
            <a:fillRect/>
          </a:stretch>
        </p:blipFill>
        <p:spPr>
          <a:xfrm>
            <a:off x="1776413" y="117475"/>
            <a:ext cx="8828087" cy="6480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397</Words>
  <Application>WPS 演示</Application>
  <PresentationFormat>宽屏</PresentationFormat>
  <Paragraphs>78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2018-09-08T15:03:00Z</dcterms:created>
  <dcterms:modified xsi:type="dcterms:W3CDTF">2018-09-08T15:04:28Z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